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1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7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8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D5B0F-0704-4C99-A2AD-39EF53619253}" type="datetimeFigureOut">
              <a:rPr lang="en-US" smtClean="0"/>
              <a:t>7/2/2015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r="5151"/>
          <a:stretch/>
        </p:blipFill>
        <p:spPr bwMode="auto">
          <a:xfrm>
            <a:off x="0" y="0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r="5563"/>
          <a:stretch/>
        </p:blipFill>
        <p:spPr bwMode="auto">
          <a:xfrm>
            <a:off x="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162" r="6033" b="1227"/>
          <a:stretch/>
        </p:blipFill>
        <p:spPr bwMode="auto">
          <a:xfrm>
            <a:off x="4654814" y="-2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727" r="6500" b="1"/>
          <a:stretch/>
        </p:blipFill>
        <p:spPr bwMode="auto">
          <a:xfrm>
            <a:off x="466344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4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6663" r="13208" b="-1"/>
          <a:stretch/>
        </p:blipFill>
        <p:spPr bwMode="auto">
          <a:xfrm>
            <a:off x="0" y="0"/>
            <a:ext cx="4480560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t="6601" r="13000"/>
          <a:stretch/>
        </p:blipFill>
        <p:spPr bwMode="auto">
          <a:xfrm>
            <a:off x="-5316" y="3557270"/>
            <a:ext cx="4480560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6725" r="13669"/>
          <a:stretch/>
        </p:blipFill>
        <p:spPr bwMode="auto">
          <a:xfrm>
            <a:off x="4675517" y="-1"/>
            <a:ext cx="4468483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6725" r="13905"/>
          <a:stretch/>
        </p:blipFill>
        <p:spPr bwMode="auto">
          <a:xfrm>
            <a:off x="4700326" y="3557270"/>
            <a:ext cx="4468483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jmw3\NIST_Fire\Projects\DelCo_2014\Report\Hose_Stream_Report\Pictures\SS_Near_Test_17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r="20060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mw3\NIST_Fire\Projects\DelCo_2014\Report\Hose_Stream_Report\Pictures\SS_Far_Test_17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r="3856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2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mw3\NIST_Fire\Projects\DelCo_2014\Report\Hose_Stream_Report\Pictures\NF_Far_Test_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5043"/>
          <a:stretch/>
        </p:blipFill>
        <p:spPr bwMode="auto">
          <a:xfrm>
            <a:off x="4660710" y="0"/>
            <a:ext cx="44832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mw3\NIST_Fire\Projects\DelCo_2014\Report\Hose_Stream_Report\Pictures\NF_Near_Test_16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0" r="27399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mw3\NIST_Fire\Projects\DelCo_2014\Report\Hose_Stream_Report\Pictures\WF_Far_Test_16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r="33635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mw3\NIST_Fire\Projects\DelCo_2014\Report\Hose_Stream_Report\Pictures\WF_Near_Test_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r="31965"/>
          <a:stretch/>
        </p:blipFill>
        <p:spPr bwMode="auto">
          <a:xfrm>
            <a:off x="0" y="0"/>
            <a:ext cx="44771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93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7200" y="685800"/>
            <a:ext cx="3133700" cy="1625600"/>
            <a:chOff x="3042441" y="2413000"/>
            <a:chExt cx="1834359" cy="863600"/>
          </a:xfrm>
        </p:grpSpPr>
        <p:sp>
          <p:nvSpPr>
            <p:cNvPr id="5" name="Flowchart: Manual Operation 4"/>
            <p:cNvSpPr/>
            <p:nvPr/>
          </p:nvSpPr>
          <p:spPr>
            <a:xfrm rot="16200000">
              <a:off x="3195539" y="2502172"/>
              <a:ext cx="461365" cy="76756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755"/>
                <a:gd name="connsiteY0" fmla="*/ 73 h 10073"/>
                <a:gd name="connsiteX1" fmla="*/ 15755 w 15755"/>
                <a:gd name="connsiteY1" fmla="*/ 0 h 10073"/>
                <a:gd name="connsiteX2" fmla="*/ 8000 w 15755"/>
                <a:gd name="connsiteY2" fmla="*/ 10073 h 10073"/>
                <a:gd name="connsiteX3" fmla="*/ 2000 w 15755"/>
                <a:gd name="connsiteY3" fmla="*/ 10073 h 10073"/>
                <a:gd name="connsiteX4" fmla="*/ 0 w 15755"/>
                <a:gd name="connsiteY4" fmla="*/ 73 h 10073"/>
                <a:gd name="connsiteX0" fmla="*/ 0 w 19297"/>
                <a:gd name="connsiteY0" fmla="*/ 73 h 10073"/>
                <a:gd name="connsiteX1" fmla="*/ 19297 w 19297"/>
                <a:gd name="connsiteY1" fmla="*/ 0 h 10073"/>
                <a:gd name="connsiteX2" fmla="*/ 11542 w 19297"/>
                <a:gd name="connsiteY2" fmla="*/ 10073 h 10073"/>
                <a:gd name="connsiteX3" fmla="*/ 5542 w 19297"/>
                <a:gd name="connsiteY3" fmla="*/ 10073 h 10073"/>
                <a:gd name="connsiteX4" fmla="*/ 0 w 19297"/>
                <a:gd name="connsiteY4" fmla="*/ 73 h 10073"/>
                <a:gd name="connsiteX0" fmla="*/ 0 w 20182"/>
                <a:gd name="connsiteY0" fmla="*/ 73 h 10073"/>
                <a:gd name="connsiteX1" fmla="*/ 20182 w 20182"/>
                <a:gd name="connsiteY1" fmla="*/ 0 h 10073"/>
                <a:gd name="connsiteX2" fmla="*/ 12427 w 20182"/>
                <a:gd name="connsiteY2" fmla="*/ 10073 h 10073"/>
                <a:gd name="connsiteX3" fmla="*/ 6427 w 20182"/>
                <a:gd name="connsiteY3" fmla="*/ 10073 h 10073"/>
                <a:gd name="connsiteX4" fmla="*/ 0 w 20182"/>
                <a:gd name="connsiteY4" fmla="*/ 73 h 1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82" h="10073">
                  <a:moveTo>
                    <a:pt x="0" y="73"/>
                  </a:moveTo>
                  <a:lnTo>
                    <a:pt x="20182" y="0"/>
                  </a:lnTo>
                  <a:lnTo>
                    <a:pt x="12427" y="10073"/>
                  </a:lnTo>
                  <a:lnTo>
                    <a:pt x="6427" y="10073"/>
                  </a:lnTo>
                  <a:lnTo>
                    <a:pt x="0" y="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3" descr="G:\NIST_Fire\DelCo_2014_Photos\HOSE_Misc_Pictures\Jay_Pretests\IMG_00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4" b="94907" l="0" r="89995">
                          <a14:foregroundMark x1="56739" y1="53974" x2="82022" y2="54591"/>
                          <a14:foregroundMark x1="58230" y1="66628" x2="69805" y2="58873"/>
                          <a14:foregroundMark x1="72788" y1="60494" x2="70885" y2="59298"/>
                          <a14:foregroundMark x1="73457" y1="61343" x2="73457" y2="61343"/>
                          <a14:foregroundMark x1="63272" y1="51119" x2="63272" y2="51119"/>
                          <a14:foregroundMark x1="64635" y1="50733" x2="64635" y2="50733"/>
                          <a14:foregroundMark x1="66795" y1="52160" x2="66795" y2="52160"/>
                          <a14:foregroundMark x1="68441" y1="52546" x2="68441" y2="52546"/>
                          <a14:foregroundMark x1="83668" y1="49074" x2="83668" y2="49074"/>
                          <a14:foregroundMark x1="84619" y1="49498" x2="84619" y2="49498"/>
                          <a14:foregroundMark x1="85159" y1="62539" x2="85159" y2="62539"/>
                          <a14:foregroundMark x1="85700" y1="59684" x2="85700" y2="59684"/>
                          <a14:foregroundMark x1="85417" y1="56019" x2="85417" y2="56019"/>
                          <a14:foregroundMark x1="85700" y1="54591" x2="85700" y2="54591"/>
                          <a14:foregroundMark x1="25489" y1="55401" x2="23843" y2="57446"/>
                          <a14:foregroundMark x1="27649" y1="56829" x2="30093" y2="58873"/>
                          <a14:foregroundMark x1="8488" y1="41358" x2="17464" y2="42361"/>
                          <a14:foregroundMark x1="10931" y1="40316" x2="13246" y2="38503"/>
                          <a14:foregroundMark x1="12166" y1="48881" x2="9568" y2="45640"/>
                          <a14:foregroundMark x1="22351" y1="63580" x2="9311" y2="78472"/>
                          <a14:foregroundMark x1="11214" y1="78472" x2="19367" y2="68673"/>
                          <a14:foregroundMark x1="30916" y1="34606" x2="31456" y2="19946"/>
                          <a14:foregroundMark x1="31739" y1="19522" x2="31739" y2="19522"/>
                          <a14:foregroundMark x1="62371" y1="69059" x2="64249" y2="67785"/>
                          <a14:foregroundMark x1="64352" y1="71181" x2="65586" y2="72608"/>
                          <a14:foregroundMark x1="66435" y1="72878" x2="68133" y2="72184"/>
                          <a14:foregroundMark x1="68981" y1="72762" x2="68981" y2="72762"/>
                          <a14:foregroundMark x1="70782" y1="62693" x2="69933" y2="69367"/>
                          <a14:foregroundMark x1="69933" y1="69792" x2="68596" y2="72184"/>
                          <a14:foregroundMark x1="34439" y1="59452" x2="25797" y2="62384"/>
                          <a14:foregroundMark x1="18390" y1="53511" x2="18390" y2="53511"/>
                          <a14:foregroundMark x1="55993" y1="67438" x2="55993" y2="67438"/>
                          <a14:foregroundMark x1="55247" y1="66860" x2="52418" y2="64005"/>
                          <a14:foregroundMark x1="85262" y1="51273" x2="85854" y2="58951"/>
                          <a14:foregroundMark x1="86317" y1="56327" x2="85854" y2="63194"/>
                          <a14:foregroundMark x1="85854" y1="51080" x2="85700" y2="54514"/>
                          <a14:foregroundMark x1="21065" y1="66860" x2="18673" y2="69676"/>
                          <a14:backgroundMark x1="14378" y1="77006" x2="16847" y2="74460"/>
                          <a14:backgroundMark x1="19496" y1="70910" x2="22428" y2="66667"/>
                          <a14:backgroundMark x1="25437" y1="60417" x2="27906" y2="60417"/>
                          <a14:backgroundMark x1="12114" y1="72454" x2="15818" y2="68094"/>
                          <a14:backgroundMark x1="78627" y1="64660" x2="78627" y2="64660"/>
                          <a14:backgroundMark x1="67464" y1="69483" x2="68236" y2="63966"/>
                          <a14:backgroundMark x1="51852" y1="66049" x2="34079" y2="62114"/>
                          <a14:backgroundMark x1="50051" y1="63349" x2="31739" y2="59684"/>
                          <a14:backgroundMark x1="21502" y1="60648" x2="1749" y2="57253"/>
                          <a14:backgroundMark x1="18981" y1="55517" x2="8025" y2="51620"/>
                          <a14:backgroundMark x1="32999" y1="35494" x2="32999" y2="32793"/>
                          <a14:backgroundMark x1="29090" y1="34684" x2="29090" y2="34684"/>
                          <a14:backgroundMark x1="29681" y1="32253" x2="29681" y2="32253"/>
                          <a14:backgroundMark x1="29681" y1="29205" x2="29681" y2="29205"/>
                          <a14:backgroundMark x1="66101" y1="70679" x2="67130" y2="63812"/>
                          <a14:backgroundMark x1="68030" y1="70100" x2="69367" y2="62191"/>
                          <a14:backgroundMark x1="64017" y1="71296" x2="58668" y2="68480"/>
                          <a14:backgroundMark x1="29372" y1="63194" x2="27752" y2="60185"/>
                          <a14:backgroundMark x1="27006" y1="63002" x2="25952" y2="61381"/>
                          <a14:backgroundMark x1="24923" y1="64236" x2="28035" y2="60185"/>
                          <a14:backgroundMark x1="9619" y1="83256" x2="13632" y2="76775"/>
                          <a14:backgroundMark x1="10802" y1="74151" x2="6944" y2="79205"/>
                          <a14:backgroundMark x1="30118" y1="24151" x2="30118" y2="24151"/>
                          <a14:backgroundMark x1="32356" y1="20718" x2="32047" y2="26582"/>
                          <a14:backgroundMark x1="28935" y1="63812" x2="26106" y2="60764"/>
                          <a14:backgroundMark x1="31919" y1="61381" x2="25514" y2="60764"/>
                          <a14:backgroundMark x1="25514" y1="60185" x2="33693" y2="6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81400" y="2413000"/>
              <a:ext cx="1295400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09598" y="2127394"/>
            <a:ext cx="3137692" cy="1459029"/>
            <a:chOff x="609598" y="2127394"/>
            <a:chExt cx="3137692" cy="1459029"/>
          </a:xfrm>
        </p:grpSpPr>
        <p:sp>
          <p:nvSpPr>
            <p:cNvPr id="8" name="Flowchart: Manual Operation 4"/>
            <p:cNvSpPr/>
            <p:nvPr/>
          </p:nvSpPr>
          <p:spPr>
            <a:xfrm rot="16200000">
              <a:off x="830999" y="2293200"/>
              <a:ext cx="868452" cy="131125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755"/>
                <a:gd name="connsiteY0" fmla="*/ 73 h 10073"/>
                <a:gd name="connsiteX1" fmla="*/ 15755 w 15755"/>
                <a:gd name="connsiteY1" fmla="*/ 0 h 10073"/>
                <a:gd name="connsiteX2" fmla="*/ 8000 w 15755"/>
                <a:gd name="connsiteY2" fmla="*/ 10073 h 10073"/>
                <a:gd name="connsiteX3" fmla="*/ 2000 w 15755"/>
                <a:gd name="connsiteY3" fmla="*/ 10073 h 10073"/>
                <a:gd name="connsiteX4" fmla="*/ 0 w 15755"/>
                <a:gd name="connsiteY4" fmla="*/ 73 h 10073"/>
                <a:gd name="connsiteX0" fmla="*/ 0 w 19297"/>
                <a:gd name="connsiteY0" fmla="*/ 73 h 10073"/>
                <a:gd name="connsiteX1" fmla="*/ 19297 w 19297"/>
                <a:gd name="connsiteY1" fmla="*/ 0 h 10073"/>
                <a:gd name="connsiteX2" fmla="*/ 11542 w 19297"/>
                <a:gd name="connsiteY2" fmla="*/ 10073 h 10073"/>
                <a:gd name="connsiteX3" fmla="*/ 5542 w 19297"/>
                <a:gd name="connsiteY3" fmla="*/ 10073 h 10073"/>
                <a:gd name="connsiteX4" fmla="*/ 0 w 19297"/>
                <a:gd name="connsiteY4" fmla="*/ 73 h 10073"/>
                <a:gd name="connsiteX0" fmla="*/ 0 w 20182"/>
                <a:gd name="connsiteY0" fmla="*/ 73 h 10073"/>
                <a:gd name="connsiteX1" fmla="*/ 20182 w 20182"/>
                <a:gd name="connsiteY1" fmla="*/ 0 h 10073"/>
                <a:gd name="connsiteX2" fmla="*/ 12427 w 20182"/>
                <a:gd name="connsiteY2" fmla="*/ 10073 h 10073"/>
                <a:gd name="connsiteX3" fmla="*/ 6427 w 20182"/>
                <a:gd name="connsiteY3" fmla="*/ 10073 h 10073"/>
                <a:gd name="connsiteX4" fmla="*/ 0 w 20182"/>
                <a:gd name="connsiteY4" fmla="*/ 73 h 1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82" h="10073">
                  <a:moveTo>
                    <a:pt x="0" y="73"/>
                  </a:moveTo>
                  <a:lnTo>
                    <a:pt x="20182" y="0"/>
                  </a:lnTo>
                  <a:lnTo>
                    <a:pt x="12427" y="10073"/>
                  </a:lnTo>
                  <a:lnTo>
                    <a:pt x="6427" y="10073"/>
                  </a:lnTo>
                  <a:lnTo>
                    <a:pt x="0" y="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214" b="74454" l="22113" r="45086">
                          <a14:foregroundMark x1="22727" y1="66812" x2="31020" y2="59607"/>
                          <a14:foregroundMark x1="22973" y1="65284" x2="29914" y2="57860"/>
                          <a14:foregroundMark x1="29668" y1="62336" x2="31757" y2="60808"/>
                          <a14:foregroundMark x1="33292" y1="59825" x2="36179" y2="57205"/>
                          <a14:foregroundMark x1="38022" y1="55240" x2="38022" y2="55240"/>
                          <a14:foregroundMark x1="37224" y1="56223" x2="40418" y2="53384"/>
                          <a14:foregroundMark x1="32248" y1="55349" x2="33845" y2="54039"/>
                          <a14:foregroundMark x1="32617" y1="60699" x2="31941" y2="60153"/>
                          <a14:foregroundMark x1="32740" y1="60808" x2="33047" y2="60153"/>
                          <a14:backgroundMark x1="34029" y1="46943" x2="39312" y2="46288"/>
                          <a14:backgroundMark x1="34337" y1="60153" x2="41278" y2="53930"/>
                          <a14:backgroundMark x1="38206" y1="56114" x2="40479" y2="53821"/>
                          <a14:backgroundMark x1="42629" y1="46616" x2="43612" y2="49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8" t="37520" r="52500" b="28415"/>
            <a:stretch/>
          </p:blipFill>
          <p:spPr bwMode="auto">
            <a:xfrm rot="19862059" flipH="1">
              <a:off x="1579891" y="2127394"/>
              <a:ext cx="2167399" cy="1459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148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Willi, Joseph M.</dc:creator>
  <cp:lastModifiedBy>Willi, Joseph M.</cp:lastModifiedBy>
  <cp:revision>24</cp:revision>
  <dcterms:created xsi:type="dcterms:W3CDTF">2015-06-30T14:41:37Z</dcterms:created>
  <dcterms:modified xsi:type="dcterms:W3CDTF">2015-07-02T19:35:29Z</dcterms:modified>
</cp:coreProperties>
</file>